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5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5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3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1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4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2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0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79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95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6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2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786E0-AF3B-43DD-80EB-F1BC30EF9343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A3EBC-4648-46E8-BE89-7EB37834B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9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6AB4B4-F4AE-4CD3-98EE-666D6D0CAC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42" r="25293" b="6472"/>
          <a:stretch/>
        </p:blipFill>
        <p:spPr>
          <a:xfrm>
            <a:off x="132080" y="-7449"/>
            <a:ext cx="4273129" cy="310899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B5370A9-FAFA-4E8D-8C09-54B16EB2C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4" y="3118654"/>
            <a:ext cx="4572000" cy="246142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68C5A4-BF14-4390-9526-09D4B5EB45D6}"/>
              </a:ext>
            </a:extLst>
          </p:cNvPr>
          <p:cNvSpPr txBox="1"/>
          <p:nvPr/>
        </p:nvSpPr>
        <p:spPr>
          <a:xfrm>
            <a:off x="-74635" y="-119268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5B63C2-7549-4DDE-BDFF-13FFB047312D}"/>
              </a:ext>
            </a:extLst>
          </p:cNvPr>
          <p:cNvSpPr txBox="1"/>
          <p:nvPr/>
        </p:nvSpPr>
        <p:spPr>
          <a:xfrm>
            <a:off x="-64511" y="3029204"/>
            <a:ext cx="37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DB1DA8-0BCB-4AE3-856D-1C7D7491550E}"/>
              </a:ext>
            </a:extLst>
          </p:cNvPr>
          <p:cNvSpPr txBox="1"/>
          <p:nvPr/>
        </p:nvSpPr>
        <p:spPr>
          <a:xfrm>
            <a:off x="-9502" y="5639714"/>
            <a:ext cx="9153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Figure 2. Testing whether mutation values are normally distributed.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raw father-son nucleotide differences (mutations) were tested for normality via histogram plots 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via Q-Q plots 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Both the raw 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nucleotide differences (to several decimal places) and the rounded 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(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nucleotide differences (rounded to the ones place) were tested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8AF698B-168D-4C97-8128-9E5A6C219B1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42"/>
          <a:stretch/>
        </p:blipFill>
        <p:spPr>
          <a:xfrm>
            <a:off x="4703356" y="78741"/>
            <a:ext cx="4440644" cy="294030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4B26D29-D757-4B37-B6FF-C488A1A3DDE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52"/>
          <a:stretch/>
        </p:blipFill>
        <p:spPr>
          <a:xfrm>
            <a:off x="4601817" y="3136299"/>
            <a:ext cx="4542183" cy="2481124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A01D5F7-7BC9-456F-903B-98E79B29FD24}"/>
              </a:ext>
            </a:extLst>
          </p:cNvPr>
          <p:cNvCxnSpPr>
            <a:cxnSpLocks/>
          </p:cNvCxnSpPr>
          <p:nvPr/>
        </p:nvCxnSpPr>
        <p:spPr>
          <a:xfrm>
            <a:off x="-3619" y="3104250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7470648-1D62-4C21-92E4-B77CFF9AFDA9}"/>
              </a:ext>
            </a:extLst>
          </p:cNvPr>
          <p:cNvCxnSpPr>
            <a:cxnSpLocks/>
          </p:cNvCxnSpPr>
          <p:nvPr/>
        </p:nvCxnSpPr>
        <p:spPr>
          <a:xfrm rot="5400000">
            <a:off x="1757966" y="2799608"/>
            <a:ext cx="562356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59FA5D8-8BEB-41E9-A9C4-13676A059754}"/>
              </a:ext>
            </a:extLst>
          </p:cNvPr>
          <p:cNvCxnSpPr>
            <a:cxnSpLocks/>
          </p:cNvCxnSpPr>
          <p:nvPr/>
        </p:nvCxnSpPr>
        <p:spPr>
          <a:xfrm>
            <a:off x="-13558" y="5611978"/>
            <a:ext cx="914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BA1F2A7-4490-4C16-8174-B1962A683209}"/>
              </a:ext>
            </a:extLst>
          </p:cNvPr>
          <p:cNvSpPr txBox="1"/>
          <p:nvPr/>
        </p:nvSpPr>
        <p:spPr>
          <a:xfrm>
            <a:off x="4509239" y="-113794"/>
            <a:ext cx="4074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825F8B-3763-4855-8140-D745634D7B63}"/>
              </a:ext>
            </a:extLst>
          </p:cNvPr>
          <p:cNvSpPr txBox="1"/>
          <p:nvPr/>
        </p:nvSpPr>
        <p:spPr>
          <a:xfrm>
            <a:off x="4498178" y="3019260"/>
            <a:ext cx="389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1223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85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Jeanson</dc:creator>
  <cp:lastModifiedBy>Nathaniel Jeanson</cp:lastModifiedBy>
  <cp:revision>7</cp:revision>
  <dcterms:created xsi:type="dcterms:W3CDTF">2019-06-03T19:52:26Z</dcterms:created>
  <dcterms:modified xsi:type="dcterms:W3CDTF">2019-10-21T13:43:40Z</dcterms:modified>
</cp:coreProperties>
</file>